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62" r:id="rId6"/>
    <p:sldId id="260" r:id="rId7"/>
    <p:sldId id="259" r:id="rId8"/>
    <p:sldId id="264" r:id="rId9"/>
    <p:sldId id="263" r:id="rId10"/>
    <p:sldId id="265" r:id="rId11"/>
    <p:sldId id="267" r:id="rId12"/>
    <p:sldId id="268" r:id="rId13"/>
    <p:sldId id="269" r:id="rId14"/>
    <p:sldId id="270" r:id="rId15"/>
    <p:sldId id="272" r:id="rId16"/>
    <p:sldId id="273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FF"/>
    <a:srgbClr val="CCECFF"/>
    <a:srgbClr val="99CCFF"/>
    <a:srgbClr val="33CCCC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9" autoAdjust="0"/>
  </p:normalViewPr>
  <p:slideViewPr>
    <p:cSldViewPr>
      <p:cViewPr varScale="1">
        <p:scale>
          <a:sx n="105" d="100"/>
          <a:sy n="105" d="100"/>
        </p:scale>
        <p:origin x="-17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FBBA89-99D4-42EE-8637-7D0C2B4A9A24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F39D5C3-A46C-480E-BEC1-97B97C822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9D5C3-A46C-480E-BEC1-97B97C822BD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7B3E0A-F05E-4818-B394-8E69F10C0E4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B959F-8A66-4D78-8328-566BE8EB1AF9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71DD2-7FC4-47B6-97FE-AA0FD84C9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31736-EC29-4D69-B343-A193EEC29FE5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BA4B9-6E75-4D36-8BEB-86CA7C05C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81FA1-1ADE-46DA-9620-105D5F62FB91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7482-01BB-41C0-9DE3-43D179B1A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26BCC-598B-4E35-B3A9-6134F20412A9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5111B-E437-4E15-9247-657694BE6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8129C-4DE7-4D72-AD0B-FF9420582924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107FD-0FFB-41B1-BA20-C0D0E6A14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DD64-FA26-4C4B-A829-E096BA864258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4C400-6421-4483-9D09-FACC72E28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08FB2-F012-4139-98E1-CE25017250A4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FB329-40FE-49B1-80BC-B9532896F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61D13-21FB-4341-854E-D65D461D56B5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ACBBF-3A20-4FA0-9448-71F113E6D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C21AE-8D23-4DE8-A733-85ACF1E7B009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076E9-97B6-4792-93B7-F7FE100CC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2DF0A-9016-49AA-830C-07D36CF383A9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19DCC-2D34-4E39-B78E-B5EF631CC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09441-FA09-4303-832B-B3EBC732F160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AB3A0-EA5E-47FD-8866-528E15257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BEDA6D-010E-4F64-99EC-D4FB303676E3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5008A7-E510-4D56-B3EF-F1D3AE4E7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&#1076;&#1086;&#1084;.&#1078;&#1080;&#1074;\dom_zhiv\gus.wav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&#1076;&#1086;&#1084;.&#1078;&#1080;&#1074;\dom_zhiv\loshad.wav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 descr="C:\Users\betta\Desktop\юля\70fdeba0debd33f01d80bb65e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341438"/>
            <a:ext cx="54006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900113" y="549275"/>
            <a:ext cx="7056437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Impact"/>
              </a:rPr>
              <a:t> домашние животные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>По горам, по долам</a:t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>  Ходит шуба и кафтан.</a:t>
            </a:r>
            <a:endParaRPr lang="ru-RU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6563"/>
            <a:ext cx="8229600" cy="609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баран                        ягнёнок                  овца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1916113"/>
            <a:ext cx="3455987" cy="3498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5" descr="овц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1916113"/>
            <a:ext cx="3275012" cy="3457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074" name="Picture 2" descr="J:\Выборнова С.В\Материалы\ягнёно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3933825"/>
            <a:ext cx="16002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vci.wav">
            <a:hlinkClick r:id="" action="ppaction://media"/>
          </p:cNvPr>
          <p:cNvPicPr>
            <a:picLocks noRot="1" noChangeAspect="1"/>
          </p:cNvPicPr>
          <p:nvPr>
            <a:wavAudioFile r:embed="rId1" name="ovci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2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1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Квохчет, хлопочет,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Детей созывает,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Всех под крылья собирает!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5445125"/>
            <a:ext cx="7561263" cy="7207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курица               цыплёнок             петух</a:t>
            </a:r>
          </a:p>
        </p:txBody>
      </p:sp>
      <p:pic>
        <p:nvPicPr>
          <p:cNvPr id="4" name="Picture 5" descr="курица (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2133600"/>
            <a:ext cx="237648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петух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2027238"/>
            <a:ext cx="3330575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цыпленок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3429000"/>
            <a:ext cx="137001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urica.wav">
            <a:hlinkClick r:id="" action="ppaction://media"/>
          </p:cNvPr>
          <p:cNvPicPr>
            <a:picLocks noRot="1" noChangeAspect="1"/>
          </p:cNvPicPr>
          <p:nvPr>
            <a:wavAudioFile r:embed="rId1" name="kurica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1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r>
              <a:rPr lang="ru-RU" sz="2800" b="1" smtClean="0">
                <a:latin typeface="Arial" charset="0"/>
                <a:cs typeface="Arial" charset="0"/>
              </a:rPr>
              <a:t>Загадка</a:t>
            </a:r>
            <a:br>
              <a:rPr lang="ru-RU" sz="2800" b="1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 Шипит, гогочет,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Ущипнуть меня хочет,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Я иду, боюсь,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Кто это?...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89588"/>
            <a:ext cx="8229600" cy="5365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гусыня                      гусёнок                 гусь</a:t>
            </a:r>
            <a:endParaRPr lang="ru-RU" dirty="0"/>
          </a:p>
        </p:txBody>
      </p:sp>
      <p:pic>
        <p:nvPicPr>
          <p:cNvPr id="4" name="Picture 7" descr="utka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36838"/>
            <a:ext cx="3529012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utka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1412875"/>
            <a:ext cx="2532063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91ec69133af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4900"/>
            <a:ext cx="147002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us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944688"/>
          </a:xfrm>
        </p:spPr>
        <p:txBody>
          <a:bodyPr/>
          <a:lstStyle/>
          <a:p>
            <a:r>
              <a:rPr lang="ru-RU" sz="2800" b="1" smtClean="0">
                <a:latin typeface="Arial" charset="0"/>
                <a:cs typeface="Arial" charset="0"/>
              </a:rPr>
              <a:t>Загадка</a:t>
            </a:r>
            <a:br>
              <a:rPr lang="ru-RU" sz="2800" b="1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 Распускает хвост павлином,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Ходит важным господином,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По земле ногами - стук,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Как зовут его - 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688"/>
            <a:ext cx="8229600" cy="6477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                         ИНДЮКИ</a:t>
            </a:r>
          </a:p>
        </p:txBody>
      </p:sp>
      <p:pic>
        <p:nvPicPr>
          <p:cNvPr id="4" name="Picture 6" descr="78603c340a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773238"/>
            <a:ext cx="3001963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8f1761223e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060575"/>
            <a:ext cx="29511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ndjuk.wav">
            <a:hlinkClick r:id="" action="ppaction://media"/>
          </p:cNvPr>
          <p:cNvPicPr>
            <a:picLocks noRot="1" noChangeAspect="1"/>
          </p:cNvPicPr>
          <p:nvPr>
            <a:wavAudioFile r:embed="rId1" name="indjuk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9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9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Под дождём она гуляет,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Щипать травку обожает,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Кря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» - кричит,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Всё это шутка,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Ну конечно – это …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45125"/>
            <a:ext cx="8229600" cy="6810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утка                        утята                         селезень</a:t>
            </a:r>
          </a:p>
        </p:txBody>
      </p:sp>
      <p:pic>
        <p:nvPicPr>
          <p:cNvPr id="4" name="Picture 5" descr="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916113"/>
            <a:ext cx="2840038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os1800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1557338"/>
            <a:ext cx="309562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f4c167c55fd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3860800"/>
            <a:ext cx="303688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utki.wav">
            <a:hlinkClick r:id="" action="ppaction://media"/>
          </p:cNvPr>
          <p:cNvPicPr>
            <a:picLocks noRot="1" noChangeAspect="1"/>
          </p:cNvPicPr>
          <p:nvPr>
            <a:wavAudioFile r:embed="rId1" name="utki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1403350" y="260350"/>
            <a:ext cx="8229600" cy="1143000"/>
          </a:xfrm>
        </p:spPr>
        <p:txBody>
          <a:bodyPr/>
          <a:lstStyle/>
          <a:p>
            <a:r>
              <a:rPr lang="ru-RU" sz="4000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sz="4000" smtClean="0">
                <a:solidFill>
                  <a:schemeClr val="hlink"/>
                </a:solidFill>
                <a:latin typeface="Arial" charset="0"/>
              </a:rPr>
            </a:br>
            <a:endParaRPr lang="ru-RU" sz="4000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30724" name="Picture 4" descr="что дают нам д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060575"/>
            <a:ext cx="5257800" cy="4151313"/>
          </a:xfrm>
          <a:prstGeom prst="rect">
            <a:avLst/>
          </a:prstGeom>
          <a:noFill/>
          <a:ln w="50800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4572000" y="2781300"/>
            <a:ext cx="1584325" cy="28733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H="1">
            <a:off x="2124075" y="2781300"/>
            <a:ext cx="1728788" cy="288925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3924300" y="35004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H="1">
            <a:off x="2627313" y="4005263"/>
            <a:ext cx="1512887" cy="3603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4643438" y="4005263"/>
            <a:ext cx="1295400" cy="3603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H="1">
            <a:off x="2411413" y="5516563"/>
            <a:ext cx="1296987" cy="3603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5148263" y="5516563"/>
            <a:ext cx="1223962" cy="3603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8" name="WordArt 18"/>
          <p:cNvSpPr>
            <a:spLocks noChangeArrowheads="1" noChangeShapeType="1" noTextEdit="1"/>
          </p:cNvSpPr>
          <p:nvPr/>
        </p:nvSpPr>
        <p:spPr bwMode="auto">
          <a:xfrm>
            <a:off x="1403350" y="260350"/>
            <a:ext cx="645795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Что нам дают</a:t>
            </a:r>
          </a:p>
          <a:p>
            <a:pPr algn="ctr"/>
            <a:r>
              <a:rPr lang="ru-RU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домашние животные?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animBg="1"/>
      <p:bldP spid="30730" grpId="0" animBg="1"/>
      <p:bldP spid="30732" grpId="0" animBg="1"/>
      <p:bldP spid="30733" grpId="0" animBg="1"/>
      <p:bldP spid="30734" grpId="0" animBg="1"/>
      <p:bldP spid="30735" grpId="0" animBg="1"/>
      <p:bldP spid="307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Какие животные называются домашними?</a:t>
            </a:r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2009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Проверь себя</a:t>
            </a:r>
          </a:p>
        </p:txBody>
      </p:sp>
      <p:pic>
        <p:nvPicPr>
          <p:cNvPr id="31750" name="Picture 6" descr="ко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654550"/>
            <a:ext cx="2447925" cy="1870075"/>
          </a:xfrm>
          <a:prstGeom prst="rect">
            <a:avLst/>
          </a:prstGeom>
          <a:noFill/>
        </p:spPr>
      </p:pic>
      <p:pic>
        <p:nvPicPr>
          <p:cNvPr id="31751" name="Picture 7" descr="соба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20938"/>
            <a:ext cx="2232025" cy="2084387"/>
          </a:xfrm>
          <a:prstGeom prst="rect">
            <a:avLst/>
          </a:prstGeom>
          <a:noFill/>
        </p:spPr>
      </p:pic>
      <p:pic>
        <p:nvPicPr>
          <p:cNvPr id="31752" name="Picture 8" descr="порося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4652963"/>
            <a:ext cx="2381250" cy="1841500"/>
          </a:xfrm>
          <a:prstGeom prst="rect">
            <a:avLst/>
          </a:prstGeom>
          <a:noFill/>
        </p:spPr>
      </p:pic>
      <p:pic>
        <p:nvPicPr>
          <p:cNvPr id="31753" name="Picture 9" descr="кроли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2276475"/>
            <a:ext cx="2141537" cy="2160588"/>
          </a:xfrm>
          <a:prstGeom prst="rect">
            <a:avLst/>
          </a:prstGeom>
          <a:noFill/>
        </p:spPr>
      </p:pic>
      <p:pic>
        <p:nvPicPr>
          <p:cNvPr id="31754" name="Picture 10" descr="коза с козлёнко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4437063"/>
            <a:ext cx="2570163" cy="2128837"/>
          </a:xfrm>
          <a:prstGeom prst="rect">
            <a:avLst/>
          </a:prstGeom>
          <a:noFill/>
        </p:spPr>
      </p:pic>
      <p:pic>
        <p:nvPicPr>
          <p:cNvPr id="31755" name="Picture 11" descr="курица с цыплятам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475" y="2349500"/>
            <a:ext cx="2016125" cy="201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!</a:t>
            </a:r>
            <a:endParaRPr lang="ru-RU" sz="9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8272" y="2967335"/>
            <a:ext cx="664746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УЧИТЕСЬ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  УДОВОЛЬСТВИЕМ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875"/>
            <a:ext cx="7931150" cy="1871663"/>
          </a:xfrm>
        </p:spPr>
        <p:txBody>
          <a:bodyPr>
            <a:normAutofit fontScale="90000"/>
          </a:bodyPr>
          <a:lstStyle/>
          <a:p>
            <a:r>
              <a:rPr lang="ru-RU" sz="3200" smtClean="0"/>
              <a:t/>
            </a:r>
            <a:br>
              <a:rPr lang="ru-RU" sz="3200" smtClean="0"/>
            </a:br>
            <a:r>
              <a:rPr lang="ru-RU" sz="3200" b="1" smtClean="0"/>
              <a:t>Цель: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 </a:t>
            </a:r>
            <a:r>
              <a:rPr lang="ru-RU" sz="2800" smtClean="0">
                <a:latin typeface="Arial" charset="0"/>
              </a:rPr>
              <a:t>дать учащимся представление о домашних животных.             </a:t>
            </a:r>
            <a:br>
              <a:rPr lang="ru-RU" sz="2800" smtClean="0">
                <a:latin typeface="Arial" charset="0"/>
              </a:rPr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             </a:t>
            </a:r>
            <a:br>
              <a:rPr lang="ru-RU" sz="2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2133600"/>
            <a:ext cx="8147050" cy="39925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mtClean="0"/>
              <a:t>                                   </a:t>
            </a:r>
          </a:p>
          <a:p>
            <a:pPr>
              <a:buFont typeface="Arial" charset="0"/>
              <a:buNone/>
            </a:pPr>
            <a:r>
              <a:rPr lang="ru-RU" smtClean="0"/>
              <a:t>                                  </a:t>
            </a:r>
            <a:r>
              <a:rPr lang="ru-RU" b="1" smtClean="0"/>
              <a:t>Задачи:</a:t>
            </a:r>
          </a:p>
          <a:p>
            <a:r>
              <a:rPr lang="ru-RU" sz="2800" smtClean="0">
                <a:latin typeface="Arial" charset="0"/>
              </a:rPr>
              <a:t>показать отличительные особенности домашних животных;</a:t>
            </a:r>
          </a:p>
          <a:p>
            <a:r>
              <a:rPr lang="ru-RU" sz="2800" smtClean="0">
                <a:latin typeface="Arial" charset="0"/>
              </a:rPr>
              <a:t>уточнить названия взрослого животного и детёныша;</a:t>
            </a:r>
          </a:p>
          <a:p>
            <a:r>
              <a:rPr lang="ru-RU" sz="2800" smtClean="0">
                <a:latin typeface="Arial" charset="0"/>
              </a:rPr>
              <a:t>воспитывать любовь и бережное отношение к природе и к «братьям  нашим меньшим».</a:t>
            </a:r>
          </a:p>
          <a:p>
            <a:endParaRPr lang="ru-RU" sz="28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 b="1" smtClean="0"/>
              <a:t>Кто такие домашние животные?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836613"/>
            <a:ext cx="8291513" cy="3024187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	</a:t>
            </a:r>
            <a:r>
              <a:rPr lang="ru-RU" sz="5100" dirty="0" smtClean="0">
                <a:latin typeface="Arial" pitchFamily="34" charset="0"/>
                <a:cs typeface="Arial" pitchFamily="34" charset="0"/>
              </a:rPr>
              <a:t>Это такие животные, которые содержаться человеком. Он предоставляет им кров и пищу, а они, в свою очередь, приносят человеку пользу, являются либо источником материальных благ и услуг, либо компаньонами, которые скрашивают человеческий досуг.</a:t>
            </a:r>
            <a:endParaRPr lang="ru-RU" sz="5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3" descr="C:\Users\betta\AppData\Local\Microsoft\Windows\Temporary Internet Files\Content.IE5\GZ5OIDLX\MP9004036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644900"/>
            <a:ext cx="2665413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C:\Users\betta\AppData\Local\Microsoft\Windows\Temporary Internet Files\Content.IE5\GPF7EBZQ\MP90043931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3644900"/>
            <a:ext cx="2649537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C:\Users\betta\AppData\Local\Microsoft\Windows\Temporary Internet Files\Content.IE5\18OY1WZ3\MP90031684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4076700"/>
            <a:ext cx="32400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313"/>
          </a:xfrm>
        </p:spPr>
        <p:txBody>
          <a:bodyPr/>
          <a:lstStyle/>
          <a:p>
            <a:r>
              <a:rPr lang="ru-RU" sz="2800" b="1" smtClean="0"/>
              <a:t>Загадка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Гладишь - ласкается,</a:t>
            </a:r>
            <a:br>
              <a:rPr lang="ru-RU" sz="2800" smtClean="0"/>
            </a:br>
            <a:r>
              <a:rPr lang="ru-RU" sz="2800" smtClean="0"/>
              <a:t>Дразнишь - кусается.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68863"/>
            <a:ext cx="8229600" cy="12573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    собака                                  щенок</a:t>
            </a:r>
          </a:p>
        </p:txBody>
      </p:sp>
      <p:pic>
        <p:nvPicPr>
          <p:cNvPr id="5" name="Picture 6" descr="44643ff7a08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060575"/>
            <a:ext cx="33131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74f8f3a244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2852738"/>
            <a:ext cx="24479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obaka.wav">
            <a:hlinkClick r:id="" action="ppaction://media"/>
          </p:cNvPr>
          <p:cNvPicPr>
            <a:picLocks noRot="1" noChangeAspect="1"/>
          </p:cNvPicPr>
          <p:nvPr>
            <a:wavAudioFile r:embed="rId1" name="sobaka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4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Даже по железной крыше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Ходит тихо, тише мыши.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На охоту ночью выйдет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И как днем все видит.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Часто спит, а после сна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Умывается она.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6563"/>
            <a:ext cx="8229600" cy="609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 кошка                                           котёнок</a:t>
            </a:r>
          </a:p>
        </p:txBody>
      </p:sp>
      <p:pic>
        <p:nvPicPr>
          <p:cNvPr id="4" name="Picture 6" descr="802fe65bd3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989138"/>
            <a:ext cx="33115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09098020979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2924175"/>
            <a:ext cx="1655763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oshka.wav">
            <a:hlinkClick r:id="" action="ppaction://media"/>
          </p:cNvPr>
          <p:cNvPicPr>
            <a:picLocks noRot="1" noChangeAspect="1"/>
          </p:cNvPicPr>
          <p:nvPr>
            <a:wavAudioFile r:embed="rId1" name="koshka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916113"/>
          </a:xfrm>
        </p:spPr>
        <p:txBody>
          <a:bodyPr/>
          <a:lstStyle/>
          <a:p>
            <a:r>
              <a:rPr lang="ru-RU" sz="2800" b="1" smtClean="0">
                <a:latin typeface="Arial" charset="0"/>
                <a:cs typeface="Arial" charset="0"/>
              </a:rPr>
              <a:t>Загадка</a:t>
            </a:r>
            <a:r>
              <a:rPr lang="ru-RU" sz="2800" smtClean="0">
                <a:latin typeface="Arial" charset="0"/>
                <a:cs typeface="Arial" charset="0"/>
              </a:rPr>
              <a:t/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Голодная – мычит, сытая – жуёт,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Всем ребятам, молоко даёт</a:t>
            </a:r>
            <a:r>
              <a:rPr lang="ru-RU" sz="2800" smtClean="0"/>
              <a:t>.</a:t>
            </a:r>
            <a:br>
              <a:rPr lang="ru-RU" sz="2800" smtClean="0"/>
            </a:br>
            <a:endParaRPr lang="ru-RU" sz="2800" smtClean="0">
              <a:latin typeface="Arial" charset="0"/>
              <a:cs typeface="Arial" charset="0"/>
            </a:endParaRPr>
          </a:p>
        </p:txBody>
      </p:sp>
      <p:pic>
        <p:nvPicPr>
          <p:cNvPr id="5" name="Picture 7" descr="e292e94642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2060575"/>
            <a:ext cx="297815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orova.wav">
            <a:hlinkClick r:id="" action="ppaction://media"/>
          </p:cNvPr>
          <p:cNvPicPr>
            <a:picLocks noRot="1" noChangeAspect="1"/>
          </p:cNvPicPr>
          <p:nvPr>
            <a:wavAudioFile r:embed="rId1" name="korova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5589588"/>
            <a:ext cx="7931150" cy="8636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корова                                          телёнок</a:t>
            </a:r>
          </a:p>
        </p:txBody>
      </p:sp>
      <p:pic>
        <p:nvPicPr>
          <p:cNvPr id="9" name="Picture 8" descr="корова (1)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700213"/>
            <a:ext cx="4392613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>Пятачком в земле копаюсь,</a:t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>В грязной луже искупаюсь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084763"/>
            <a:ext cx="8229600" cy="1041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  свинья                                     поросёнок</a:t>
            </a:r>
          </a:p>
        </p:txBody>
      </p:sp>
      <p:pic>
        <p:nvPicPr>
          <p:cNvPr id="6" name="Picture 6" descr="поросенок (1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1773238"/>
            <a:ext cx="431958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c2012c32f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3213100"/>
            <a:ext cx="30241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vinja.wav">
            <a:hlinkClick r:id="" action="ppaction://media"/>
          </p:cNvPr>
          <p:cNvPicPr>
            <a:picLocks noRot="1" noChangeAspect="1"/>
          </p:cNvPicPr>
          <p:nvPr>
            <a:wavAudioFile r:embed="rId1" name="svinja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r>
              <a:rPr lang="ru-RU" sz="2800" b="1" smtClean="0">
                <a:latin typeface="Arial" charset="0"/>
                <a:cs typeface="Arial" charset="0"/>
              </a:rPr>
              <a:t>Загадка</a:t>
            </a:r>
            <a:br>
              <a:rPr lang="ru-RU" sz="2800" b="1" smtClean="0">
                <a:latin typeface="Arial" charset="0"/>
                <a:cs typeface="Arial" charset="0"/>
              </a:rPr>
            </a:br>
            <a:r>
              <a:rPr lang="ru-RU" sz="2800" b="1" smtClean="0">
                <a:latin typeface="Arial" charset="0"/>
                <a:cs typeface="Arial" charset="0"/>
              </a:rPr>
              <a:t> </a:t>
            </a:r>
            <a:r>
              <a:rPr lang="ru-RU" sz="2800" smtClean="0">
                <a:latin typeface="Arial" charset="0"/>
                <a:cs typeface="Arial" charset="0"/>
              </a:rPr>
              <a:t>Для меня конюшня – дом.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Угости меня овсом!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Грива вьется за спиной,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Не угонишься за мной!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688"/>
            <a:ext cx="8229600" cy="9350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      лошадь                 жеребёнок</a:t>
            </a:r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2286000" y="24130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2286000" y="24130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6" name="Picture 6" descr="204676b1ad6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2492375"/>
            <a:ext cx="46799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loshad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С бородою, а не старик,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С рогами, а не бык.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Не конь, а брыкается,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Доят, но не корова,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С пухом, а не птица,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Лыко дерет, а лаптей не плетет.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00663"/>
            <a:ext cx="8229600" cy="825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/>
              <a:t>     коза                   козлёнок                        козёл</a:t>
            </a:r>
          </a:p>
        </p:txBody>
      </p:sp>
      <p:pic>
        <p:nvPicPr>
          <p:cNvPr id="4" name="Picture 5" descr="os1803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2852738"/>
            <a:ext cx="33829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2781300"/>
            <a:ext cx="23749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goat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07" r="24712"/>
          <a:stretch>
            <a:fillRect/>
          </a:stretch>
        </p:blipFill>
        <p:spPr bwMode="auto">
          <a:xfrm>
            <a:off x="3348038" y="3573463"/>
            <a:ext cx="98583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oza.wav">
            <a:hlinkClick r:id="" action="ppaction://media"/>
          </p:cNvPr>
          <p:cNvPicPr>
            <a:picLocks noRot="1" noChangeAspect="1"/>
          </p:cNvPicPr>
          <p:nvPr>
            <a:wavAudioFile r:embed="rId1" name="koza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112</Words>
  <Application>Microsoft Office PowerPoint</Application>
  <PresentationFormat>Экран (4:3)</PresentationFormat>
  <Paragraphs>43</Paragraphs>
  <Slides>17</Slides>
  <Notes>2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 Цель:  дать учащимся представление о домашних животных.                               </vt:lpstr>
      <vt:lpstr>Кто такие домашние животные?</vt:lpstr>
      <vt:lpstr>Загадка Гладишь - ласкается, Дразнишь - кусается.</vt:lpstr>
      <vt:lpstr>Загадка  Даже по железной крыше Ходит тихо, тише мыши.  На охоту ночью выйдет  И как днем все видит.  Часто спит, а после сна  Умывается она.</vt:lpstr>
      <vt:lpstr>Загадка Голодная – мычит, сытая – жуёт, Всем ребятам, молоко даёт. </vt:lpstr>
      <vt:lpstr>Загадка Пятачком в земле копаюсь, В грязной луже искупаюсь.</vt:lpstr>
      <vt:lpstr>Загадка  Для меня конюшня – дом. Угости меня овсом! Грива вьется за спиной, Не угонишься за мной!</vt:lpstr>
      <vt:lpstr>Загадка  С бородою, а не старик, С рогами, а не бык. Не конь, а брыкается, Доят, но не корова, С пухом, а не птица, Лыко дерет, а лаптей не плетет.</vt:lpstr>
      <vt:lpstr>Загадка По горам, по долам   Ходит шуба и кафтан.</vt:lpstr>
      <vt:lpstr>Загадка  Квохчет, хлопочет, Детей созывает, Всех под крылья собирает!   </vt:lpstr>
      <vt:lpstr>Загадка  Шипит, гогочет, Ущипнуть меня хочет, Я иду, боюсь, Кто это?...</vt:lpstr>
      <vt:lpstr>Загадка  Распускает хвост павлином, Ходит важным господином, По земле ногами - стук, Как зовут его - …</vt:lpstr>
      <vt:lpstr>Загадка  Под дождём она гуляет, Щипать травку обожает, «Кря» - кричит,  Всё это шутка,  Ну конечно – это …</vt:lpstr>
      <vt:lpstr> </vt:lpstr>
      <vt:lpstr>Слайд 16</vt:lpstr>
      <vt:lpstr>СПАСИБО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Светлана</dc:creator>
  <cp:lastModifiedBy>Владелец</cp:lastModifiedBy>
  <cp:revision>31</cp:revision>
  <dcterms:created xsi:type="dcterms:W3CDTF">2010-12-08T16:31:40Z</dcterms:created>
  <dcterms:modified xsi:type="dcterms:W3CDTF">2019-02-08T13:56:18Z</dcterms:modified>
</cp:coreProperties>
</file>